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42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00384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сәуірдег</a:t>
            </a:r>
            <a:r>
              <a:rPr lang="kk-KZ" altLang="ru-RU" sz="1200" b="1" dirty="0" smtClean="0">
                <a:latin typeface="Times New Roman" panose="02020603050405020304" pitchFamily="18" charset="0"/>
                <a:cs typeface="Times New Roman" panose="02020603050405020304" pitchFamily="18" charset="0"/>
              </a:rPr>
              <a:t>і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smtClean="0">
                <a:latin typeface="Times New Roman" panose="02020603050405020304" pitchFamily="18" charset="0"/>
                <a:cs typeface="Times New Roman" panose="02020603050405020304" pitchFamily="18" charset="0"/>
              </a:rPr>
              <a:t>23</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22 </a:t>
            </a:r>
            <a:r>
              <a:rPr lang="kk-KZ" altLang="ru-RU" sz="1200" b="1" dirty="0">
                <a:latin typeface="Times New Roman" pitchFamily="18" charset="0"/>
                <a:cs typeface="Times New Roman" pitchFamily="18" charset="0"/>
              </a:rPr>
              <a:t>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күннің аяғында </a:t>
            </a:r>
            <a:r>
              <a:rPr lang="kk-KZ" sz="1200" dirty="0" smtClean="0">
                <a:latin typeface="Times New Roman" panose="02020603050405020304" pitchFamily="18" charset="0"/>
                <a:cs typeface="Times New Roman" panose="02020603050405020304" pitchFamily="18" charset="0"/>
              </a:rPr>
              <a:t>жаңбыр</a:t>
            </a:r>
            <a:r>
              <a:rPr lang="kk-KZ" sz="1200" dirty="0" smtClean="0">
                <a:solidFill>
                  <a:prstClr val="black"/>
                </a:solidFill>
                <a:latin typeface="Times New Roman" pitchFamily="18" charset="0"/>
                <a:cs typeface="Times New Roman" pitchFamily="18" charset="0"/>
              </a:rPr>
              <a:t>, найзағай</a:t>
            </a:r>
            <a:r>
              <a:rPr lang="kk-KZ" sz="1200" dirty="0" smtClean="0">
                <a:solidFill>
                  <a:prstClr val="black"/>
                </a:solidFill>
                <a:latin typeface="Times New Roman" pitchFamily="18" charset="0"/>
                <a:cs typeface="Times New Roman" pitchFamily="18" charset="0"/>
              </a:rPr>
              <a:t>. Оңтүстік-шығыстан соғатын жел оңтүстік-батысқа ауысады,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күндіз екпіні 15-20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 </a:t>
            </a:r>
            <a:r>
              <a:rPr lang="kk-KZ" sz="1200" dirty="0" smtClean="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err="1" smtClean="0">
                <a:latin typeface="Times New Roman" pitchFamily="18" charset="0"/>
                <a:cs typeface="Times New Roman" pitchFamily="18" charset="0"/>
              </a:rPr>
              <a:t>Түнде</a:t>
            </a:r>
            <a:r>
              <a:rPr lang="ru-RU" altLang="ru-RU" sz="1200" b="1" dirty="0" smtClean="0">
                <a:latin typeface="Times New Roman" pitchFamily="18" charset="0"/>
                <a:cs typeface="Times New Roman" pitchFamily="18" charset="0"/>
              </a:rPr>
              <a:t> 24</a:t>
            </a:r>
            <a:r>
              <a:rPr lang="" altLang="ru-RU" sz="1200" b="1" dirty="0" smtClean="0">
                <a:latin typeface="Times New Roman" pitchFamily="18" charset="0"/>
                <a:cs typeface="Times New Roman" pitchFamily="18" charset="0"/>
              </a:rPr>
              <a:t> </a:t>
            </a:r>
            <a:r>
              <a:rPr lang="" altLang="ru-RU" sz="1200" b="1" dirty="0">
                <a:latin typeface="Times New Roman" pitchFamily="18" charset="0"/>
                <a:cs typeface="Times New Roman" pitchFamily="18" charset="0"/>
              </a:rPr>
              <a:t>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8-10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33957" y="330288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91368395"/>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14973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0,568</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0" name="TextBox 13"/>
          <p:cNvSpPr txBox="1"/>
          <p:nvPr/>
        </p:nvSpPr>
        <p:spPr>
          <a:xfrm>
            <a:off x="5033957" y="23840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24559</TotalTime>
  <Words>642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4630</cp:revision>
  <cp:lastPrinted>2021-07-01T03:56:27Z</cp:lastPrinted>
  <dcterms:created xsi:type="dcterms:W3CDTF">2018-03-27T06:03:00Z</dcterms:created>
  <dcterms:modified xsi:type="dcterms:W3CDTF">2026-04-22T07:13:09Z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